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112000" cy="10247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5" autoAdjust="0"/>
  </p:normalViewPr>
  <p:slideViewPr>
    <p:cSldViewPr>
      <p:cViewPr varScale="1">
        <p:scale>
          <a:sx n="71" d="100"/>
          <a:sy n="71" d="100"/>
        </p:scale>
        <p:origin x="-135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21CD6-F650-4D25-98C0-7B324D8EE4EE}" type="datetimeFigureOut">
              <a:rPr lang="cs-CZ" smtClean="0"/>
              <a:pPr/>
              <a:t>20.8.2017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4A54-94C6-4993-B0D6-E933EF5246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image2you.ru/allimages/_img_12644_3a04d_1382400490.png"/>
          <p:cNvPicPr>
            <a:picLocks noChangeAspect="1" noChangeArrowheads="1"/>
          </p:cNvPicPr>
          <p:nvPr/>
        </p:nvPicPr>
        <p:blipFill>
          <a:blip r:embed="rId2"/>
          <a:srcRect t="2256" b="6390"/>
          <a:stretch>
            <a:fillRect/>
          </a:stretch>
        </p:blipFill>
        <p:spPr bwMode="auto">
          <a:xfrm>
            <a:off x="0" y="0"/>
            <a:ext cx="9900592" cy="7533456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1285852" y="1142984"/>
            <a:ext cx="657229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Nový školní rok </a:t>
            </a:r>
            <a:r>
              <a:rPr lang="cs-CZ" sz="2000" b="1" dirty="0" smtClean="0"/>
              <a:t>2017-2018 </a:t>
            </a:r>
            <a:r>
              <a:rPr lang="cs-CZ" sz="2000" dirty="0" smtClean="0"/>
              <a:t>bude </a:t>
            </a:r>
            <a:r>
              <a:rPr lang="cs-CZ" sz="2000" dirty="0"/>
              <a:t>zahájen</a:t>
            </a:r>
            <a:endParaRPr lang="cs-CZ" sz="2000" dirty="0" smtClean="0"/>
          </a:p>
          <a:p>
            <a:pPr algn="ctr"/>
            <a:r>
              <a:rPr lang="cs-CZ" sz="2000" dirty="0" smtClean="0"/>
              <a:t>v</a:t>
            </a:r>
            <a:r>
              <a:rPr lang="cs-CZ" sz="2000" dirty="0"/>
              <a:t> </a:t>
            </a:r>
            <a:r>
              <a:rPr lang="cs-CZ" sz="2000" dirty="0" smtClean="0"/>
              <a:t>mateřské </a:t>
            </a:r>
            <a:r>
              <a:rPr lang="cs-CZ" sz="2000" dirty="0"/>
              <a:t>škole </a:t>
            </a:r>
            <a:r>
              <a:rPr lang="cs-CZ" sz="2000" dirty="0" smtClean="0"/>
              <a:t>v</a:t>
            </a:r>
            <a:r>
              <a:rPr lang="cs-CZ" sz="2000" dirty="0"/>
              <a:t> </a:t>
            </a:r>
            <a:r>
              <a:rPr lang="cs-CZ" sz="2000" b="1" dirty="0" smtClean="0"/>
              <a:t>pátek  </a:t>
            </a:r>
            <a:r>
              <a:rPr lang="cs-CZ" sz="2000" b="1" dirty="0"/>
              <a:t>1. září</a:t>
            </a:r>
            <a:r>
              <a:rPr lang="cs-CZ" sz="2000" dirty="0"/>
              <a:t> </a:t>
            </a:r>
            <a:r>
              <a:rPr lang="cs-CZ" sz="2000" b="1" dirty="0" smtClean="0"/>
              <a:t>2017,</a:t>
            </a:r>
            <a:endParaRPr lang="cs-CZ" sz="2000" dirty="0"/>
          </a:p>
          <a:p>
            <a:pPr algn="ctr"/>
            <a:r>
              <a:rPr lang="cs-CZ" sz="1400" dirty="0"/>
              <a:t> </a:t>
            </a:r>
            <a:r>
              <a:rPr lang="cs-CZ" sz="2000" dirty="0" smtClean="0"/>
              <a:t>v základní škole v </a:t>
            </a:r>
            <a:r>
              <a:rPr lang="cs-CZ" sz="2000" b="1" dirty="0" smtClean="0"/>
              <a:t>pondělí  4. </a:t>
            </a:r>
            <a:r>
              <a:rPr lang="cs-CZ" sz="2000" b="1" dirty="0"/>
              <a:t>září</a:t>
            </a:r>
            <a:r>
              <a:rPr lang="cs-CZ" sz="2000" dirty="0"/>
              <a:t> </a:t>
            </a:r>
            <a:r>
              <a:rPr lang="cs-CZ" sz="2000" b="1" dirty="0" smtClean="0"/>
              <a:t>2017.</a:t>
            </a:r>
            <a:endParaRPr lang="cs-CZ" sz="2000" dirty="0"/>
          </a:p>
          <a:p>
            <a:r>
              <a:rPr lang="cs-CZ" sz="1400" dirty="0"/>
              <a:t> </a:t>
            </a:r>
          </a:p>
          <a:p>
            <a:r>
              <a:rPr lang="cs-CZ" sz="1400" dirty="0" smtClean="0"/>
              <a:t>V</a:t>
            </a:r>
            <a:r>
              <a:rPr lang="cs-CZ" sz="1400" b="1" dirty="0"/>
              <a:t> </a:t>
            </a:r>
            <a:r>
              <a:rPr lang="cs-CZ" sz="1400" b="1" dirty="0" smtClean="0"/>
              <a:t>pondělí 4. září v 8</a:t>
            </a:r>
            <a:r>
              <a:rPr lang="cs-CZ" sz="1400" b="1" dirty="0"/>
              <a:t>. 00 hodin </a:t>
            </a:r>
            <a:r>
              <a:rPr lang="cs-CZ" sz="1400" dirty="0"/>
              <a:t>proběhne v základní škole </a:t>
            </a:r>
            <a:r>
              <a:rPr lang="cs-CZ" sz="1400" b="1" dirty="0"/>
              <a:t>slavnostní setkání</a:t>
            </a:r>
            <a:r>
              <a:rPr lang="cs-CZ" sz="1400" dirty="0"/>
              <a:t> žáků </a:t>
            </a:r>
            <a:endParaRPr lang="cs-CZ" sz="1400" dirty="0" smtClean="0"/>
          </a:p>
          <a:p>
            <a:r>
              <a:rPr lang="cs-CZ" sz="1400" dirty="0" smtClean="0"/>
              <a:t>a </a:t>
            </a:r>
            <a:r>
              <a:rPr lang="cs-CZ" sz="1400" dirty="0"/>
              <a:t>nových prvňáčků   </a:t>
            </a:r>
            <a:r>
              <a:rPr lang="cs-CZ" sz="1400" dirty="0" smtClean="0"/>
              <a:t>s </a:t>
            </a:r>
            <a:r>
              <a:rPr lang="cs-CZ" sz="1400" dirty="0"/>
              <a:t>paní starostkou. </a:t>
            </a:r>
            <a:r>
              <a:rPr lang="cs-CZ" sz="1400" dirty="0" smtClean="0"/>
              <a:t> Aktovku </a:t>
            </a:r>
            <a:r>
              <a:rPr lang="cs-CZ" sz="1400" dirty="0"/>
              <a:t>si přinesou pouze žáci 1. ročníku. Vyučování bude</a:t>
            </a:r>
            <a:r>
              <a:rPr lang="cs-CZ" sz="1400" b="1" dirty="0"/>
              <a:t> ukončeno v 8.45 hodin.</a:t>
            </a:r>
            <a:endParaRPr lang="cs-CZ" sz="1400" dirty="0"/>
          </a:p>
          <a:p>
            <a:r>
              <a:rPr lang="cs-CZ" sz="1400" dirty="0"/>
              <a:t>Od </a:t>
            </a:r>
            <a:r>
              <a:rPr lang="cs-CZ" sz="1400" b="1" dirty="0"/>
              <a:t> </a:t>
            </a:r>
            <a:r>
              <a:rPr lang="cs-CZ" sz="1400" b="1" dirty="0" smtClean="0"/>
              <a:t>úterý 5. září</a:t>
            </a:r>
            <a:r>
              <a:rPr lang="cs-CZ" sz="1400" dirty="0" smtClean="0"/>
              <a:t> </a:t>
            </a:r>
            <a:r>
              <a:rPr lang="cs-CZ" sz="1400" dirty="0"/>
              <a:t>si bude již každý žák nosit </a:t>
            </a:r>
            <a:r>
              <a:rPr lang="cs-CZ" sz="1400" b="1" dirty="0"/>
              <a:t>aktovku, pouzdro a přezůvky</a:t>
            </a:r>
            <a:r>
              <a:rPr lang="cs-CZ" sz="1400" dirty="0"/>
              <a:t>. </a:t>
            </a:r>
          </a:p>
          <a:p>
            <a:r>
              <a:rPr lang="cs-CZ" sz="1400" dirty="0"/>
              <a:t>Další informace budou uvedeny na webu školy – </a:t>
            </a:r>
            <a:r>
              <a:rPr lang="cs-CZ" sz="1400" b="1" dirty="0"/>
              <a:t>www.sazovickaskolicka.ic.cz.          </a:t>
            </a:r>
            <a:endParaRPr lang="cs-CZ" sz="1400" b="1" dirty="0" smtClean="0"/>
          </a:p>
          <a:p>
            <a:r>
              <a:rPr lang="cs-CZ" sz="1400" dirty="0" smtClean="0"/>
              <a:t>Od 5. </a:t>
            </a:r>
            <a:r>
              <a:rPr lang="cs-CZ" sz="1400" dirty="0"/>
              <a:t>9. bude pro </a:t>
            </a:r>
            <a:r>
              <a:rPr lang="cs-CZ" sz="1400" dirty="0" smtClean="0"/>
              <a:t>žáky </a:t>
            </a:r>
            <a:r>
              <a:rPr lang="cs-CZ" sz="1400" dirty="0"/>
              <a:t>zahájeno stravování ve školní jídelně </a:t>
            </a:r>
            <a:endParaRPr lang="cs-CZ" sz="1400" dirty="0" smtClean="0"/>
          </a:p>
          <a:p>
            <a:r>
              <a:rPr lang="cs-CZ" sz="1400" dirty="0" smtClean="0"/>
              <a:t>a </a:t>
            </a:r>
            <a:r>
              <a:rPr lang="cs-CZ" sz="1400" dirty="0"/>
              <a:t>v </a:t>
            </a:r>
            <a:r>
              <a:rPr lang="cs-CZ" sz="1400" dirty="0" smtClean="0"/>
              <a:t>provozu  bude již také školní družina.</a:t>
            </a:r>
          </a:p>
          <a:p>
            <a:r>
              <a:rPr lang="cs-CZ" sz="1400" dirty="0" smtClean="0"/>
              <a:t>Těšíme </a:t>
            </a:r>
            <a:r>
              <a:rPr lang="cs-CZ" sz="1400" dirty="0" smtClean="0"/>
              <a:t>se na vás !	    Učitelé a zaměstnanci školy</a:t>
            </a:r>
            <a:endParaRPr lang="cs-CZ" sz="14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00100" y="571480"/>
            <a:ext cx="6929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kola a Mateřsk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kola Sazovice</a:t>
            </a:r>
            <a:endParaRPr kumimoji="0" lang="cs-CZ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Věrka\Desktop\Škola Sazovice\Školní rok 2014-2015\LOGO\sovicka_trick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178" y="530025"/>
            <a:ext cx="432047" cy="45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14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Věrka</cp:lastModifiedBy>
  <cp:revision>13</cp:revision>
  <cp:lastPrinted>2017-08-21T21:43:28Z</cp:lastPrinted>
  <dcterms:created xsi:type="dcterms:W3CDTF">2015-08-13T13:43:32Z</dcterms:created>
  <dcterms:modified xsi:type="dcterms:W3CDTF">2017-08-21T21:43:31Z</dcterms:modified>
</cp:coreProperties>
</file>